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Bladverliezende heesters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Groene Detailhandel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52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9. Hibiscus, </a:t>
            </a:r>
            <a:r>
              <a:rPr lang="nl-NL" dirty="0" err="1" smtClean="0"/>
              <a:t>althaeastruik</a:t>
            </a:r>
            <a:endParaRPr lang="nl-NL" dirty="0"/>
          </a:p>
        </p:txBody>
      </p:sp>
      <p:pic>
        <p:nvPicPr>
          <p:cNvPr id="57346" name="Picture 2" descr="http://www.exotischezaden.nl/exotische_zaden/images/Hibiscus-syriac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3054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4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Hydrangea</a:t>
            </a:r>
            <a:r>
              <a:rPr lang="nl-NL" dirty="0" smtClean="0"/>
              <a:t>, hortensia</a:t>
            </a:r>
            <a:endParaRPr lang="nl-NL" dirty="0"/>
          </a:p>
        </p:txBody>
      </p:sp>
      <p:pic>
        <p:nvPicPr>
          <p:cNvPr id="58370" name="Picture 2" descr="http://www.onlinegroen.nl/beheer/upload/large/Hydrangea%20m.%20Bodens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507979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upload.wikimedia.org/wikipedia/commons/thumb/3/30/Hydrangea-round-petal-flower.jpg/240px-Hydrangea-round-petal-fl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016" y="1673966"/>
            <a:ext cx="2286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35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</a:t>
            </a:r>
            <a:r>
              <a:rPr lang="nl-NL" dirty="0" err="1" smtClean="0"/>
              <a:t>Hypericum</a:t>
            </a:r>
            <a:r>
              <a:rPr lang="nl-NL" dirty="0" smtClean="0"/>
              <a:t>, hertshooi</a:t>
            </a:r>
            <a:endParaRPr lang="nl-NL" dirty="0"/>
          </a:p>
        </p:txBody>
      </p:sp>
      <p:pic>
        <p:nvPicPr>
          <p:cNvPr id="59394" name="Picture 2" descr="http://upload.wikimedia.org/wikipedia/commons/c/c3/Hypericum_inodorum_Magical_Passion_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2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Magnolia, tulpenboom</a:t>
            </a:r>
            <a:endParaRPr lang="nl-NL" dirty="0"/>
          </a:p>
        </p:txBody>
      </p:sp>
      <p:pic>
        <p:nvPicPr>
          <p:cNvPr id="60418" name="Picture 2" descr="http://annpostma.files.wordpress.com/2009/04/tulpenboom2c15april20095b6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1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Philadelphus</a:t>
            </a:r>
            <a:r>
              <a:rPr lang="nl-NL" dirty="0" smtClean="0"/>
              <a:t>, boerenjasmijn</a:t>
            </a:r>
            <a:endParaRPr lang="nl-NL" dirty="0"/>
          </a:p>
        </p:txBody>
      </p:sp>
      <p:pic>
        <p:nvPicPr>
          <p:cNvPr id="61442" name="Picture 2" descr="http://www.kurowski.pl/foto/philadelphus_virginalis_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557064"/>
            <a:ext cx="3827866" cy="309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www.mooseyscountrygarden.com/shrubs/philadelphus-flow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612" y="1557064"/>
            <a:ext cx="4922252" cy="357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3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Ribes, rode ribes</a:t>
            </a:r>
            <a:endParaRPr lang="nl-NL" dirty="0"/>
          </a:p>
        </p:txBody>
      </p:sp>
      <p:pic>
        <p:nvPicPr>
          <p:cNvPr id="62466" name="Picture 2" descr="http://www.esveld.nl/plantdias/15/15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2564904"/>
            <a:ext cx="5732537" cy="37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http://www.plantsystematics.org/reveal/pbio/slides10/1065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5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</a:t>
            </a:r>
            <a:r>
              <a:rPr lang="nl-NL" dirty="0" err="1" smtClean="0"/>
              <a:t>Spiraea</a:t>
            </a:r>
            <a:endParaRPr lang="nl-NL" dirty="0"/>
          </a:p>
        </p:txBody>
      </p:sp>
      <p:pic>
        <p:nvPicPr>
          <p:cNvPr id="63490" name="Picture 2" descr="http://www.wildchicken.com/nature/garden/spiraea_arguta_flower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879695"/>
            <a:ext cx="3305944" cy="24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://hettuincentrum.nl/product_images/b/662/Spiraea_Vanhouttei__06080_zoo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906537"/>
            <a:ext cx="5148064" cy="39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1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Viburnum</a:t>
            </a:r>
            <a:r>
              <a:rPr lang="nl-NL" dirty="0" smtClean="0"/>
              <a:t>, </a:t>
            </a:r>
            <a:r>
              <a:rPr lang="nl-NL" dirty="0" err="1" smtClean="0"/>
              <a:t>gelderse</a:t>
            </a:r>
            <a:r>
              <a:rPr lang="nl-NL" dirty="0" smtClean="0"/>
              <a:t> roos</a:t>
            </a:r>
            <a:endParaRPr lang="nl-NL" dirty="0"/>
          </a:p>
        </p:txBody>
      </p:sp>
      <p:pic>
        <p:nvPicPr>
          <p:cNvPr id="64514" name="Picture 2" descr="http://farm4.static.flickr.com/3457/3830092657_802c32b2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9019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://mijntuin.s3.amazonaws.com/plants/14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2095195"/>
            <a:ext cx="3853263" cy="28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9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Viburnum</a:t>
            </a:r>
            <a:r>
              <a:rPr lang="nl-NL" dirty="0" smtClean="0"/>
              <a:t>, sneeuwbal</a:t>
            </a:r>
            <a:endParaRPr lang="nl-NL" dirty="0"/>
          </a:p>
        </p:txBody>
      </p:sp>
      <p:pic>
        <p:nvPicPr>
          <p:cNvPr id="65538" name="Picture 2" descr="http://mijntuin.s3.amazonaws.com/plants/46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295800" cy="32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http://images.kurowski.pl/foto/viburnum_opulus_roseum_sterile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988840"/>
            <a:ext cx="42229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Weigelia</a:t>
            </a:r>
            <a:endParaRPr lang="nl-NL" dirty="0"/>
          </a:p>
        </p:txBody>
      </p:sp>
      <p:pic>
        <p:nvPicPr>
          <p:cNvPr id="67586" name="Picture 2" descr="http://www.natuur-wereld.be/media/foto/struiken/Weigelia-styri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3435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33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Acer, Japanse esdoorn</a:t>
            </a:r>
            <a:endParaRPr lang="nl-NL" dirty="0"/>
          </a:p>
        </p:txBody>
      </p:sp>
      <p:pic>
        <p:nvPicPr>
          <p:cNvPr id="49154" name="Picture 2" descr="http://4.bp.blogspot.com/_0zrfDMqCYSg/TNv5Te7OdqI/AAAAAAAAAQ8/fHLJ9iRJuo4/s1600/japanse+esdoornstru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80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Amelanchier</a:t>
            </a:r>
            <a:r>
              <a:rPr lang="nl-NL" dirty="0" smtClean="0"/>
              <a:t>, krenteboompje</a:t>
            </a:r>
            <a:endParaRPr lang="nl-NL" dirty="0"/>
          </a:p>
        </p:txBody>
      </p:sp>
      <p:pic>
        <p:nvPicPr>
          <p:cNvPr id="50178" name="Picture 2" descr="http://upload.wikimedia.org/wikipedia/commons/e/eb/Amelanchier_lamarckii_stru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598371" cy="47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www.kuleuven-kulak.be/kulakbiocampus/bomen-heesters/Amelanchier%20lamarckii%20-%20Amerikaans%20krentenboompje/amelanchier%20lamarckii-amerikaans%20krentenboompje-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2311" y="1412776"/>
            <a:ext cx="3071664" cy="23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://upload.wikimedia.org/wikipedia/commons/a/a0/Amelanchier_lamarckii_bloe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017" y="3836836"/>
            <a:ext cx="3231679" cy="25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85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Buddleja</a:t>
            </a:r>
            <a:r>
              <a:rPr lang="nl-NL" dirty="0" smtClean="0"/>
              <a:t>, vlinderstruik</a:t>
            </a:r>
            <a:endParaRPr lang="nl-NL" dirty="0"/>
          </a:p>
        </p:txBody>
      </p:sp>
      <p:pic>
        <p:nvPicPr>
          <p:cNvPr id="51202" name="Picture 2" descr="http://www.gardensandplants.com/images/plants/Buddleja%20davidii%20Royal%20Re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993032"/>
            <a:ext cx="4865915" cy="36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www.europlus1.com/img/Buddleia-davidii-royal-re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2669" y="1993032"/>
            <a:ext cx="3802934" cy="25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1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Cornus</a:t>
            </a:r>
            <a:r>
              <a:rPr lang="nl-NL" dirty="0" smtClean="0"/>
              <a:t> (alba ‘</a:t>
            </a:r>
            <a:r>
              <a:rPr lang="nl-NL" dirty="0" err="1" smtClean="0"/>
              <a:t>Siberica</a:t>
            </a:r>
            <a:r>
              <a:rPr lang="nl-NL" dirty="0" smtClean="0"/>
              <a:t>’), kornoelje</a:t>
            </a:r>
            <a:endParaRPr lang="nl-NL" dirty="0"/>
          </a:p>
        </p:txBody>
      </p:sp>
      <p:pic>
        <p:nvPicPr>
          <p:cNvPr id="52226" name="Picture 2" descr="http://barneveld.groei.nl/uploads/pics/cornus-alba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566" y="1515075"/>
            <a:ext cx="5591944" cy="41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www.gardenstew.com/plantstew/pimg/ps-l/9000408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523526"/>
            <a:ext cx="2987824" cy="223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2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Deutzia</a:t>
            </a:r>
            <a:endParaRPr lang="nl-NL" dirty="0"/>
          </a:p>
        </p:txBody>
      </p:sp>
      <p:pic>
        <p:nvPicPr>
          <p:cNvPr id="53250" name="Picture 2" descr="http://dagblog.willemkooij.info/plaatjes/2011/01/degr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543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2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6. Forsythia, Chinees klokje/bloeiend hout</a:t>
            </a:r>
            <a:endParaRPr lang="nl-NL" dirty="0"/>
          </a:p>
        </p:txBody>
      </p:sp>
      <p:pic>
        <p:nvPicPr>
          <p:cNvPr id="54274" name="Picture 2" descr="http://www.constructiondisputemediation.com/wp-content/uploads/2012/09/forsyt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4286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www.complete-encyclopedie.nl/India/Bomen%20en%20struiken/New%202/forsyth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997" y="1916832"/>
            <a:ext cx="4271798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3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Fothergilla</a:t>
            </a:r>
            <a:r>
              <a:rPr lang="nl-NL" dirty="0" smtClean="0"/>
              <a:t>, flessenborstelplant</a:t>
            </a:r>
            <a:endParaRPr lang="nl-NL" dirty="0"/>
          </a:p>
        </p:txBody>
      </p:sp>
      <p:pic>
        <p:nvPicPr>
          <p:cNvPr id="55298" name="Picture 2" descr="http://www.complete-encyclopedie.nl/India/Bomen%20en%20struiken/New%202/Fothergilla%20garden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151784" cy="3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www.finegardening.com/CMS/uploadedimages/Images/Gardening/Plants/Fothergilla_gardenii_Jane_Platt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764682" cy="376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648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Hamamelis, toverhazelaar</a:t>
            </a:r>
            <a:endParaRPr lang="nl-NL" dirty="0"/>
          </a:p>
        </p:txBody>
      </p:sp>
      <p:pic>
        <p:nvPicPr>
          <p:cNvPr id="56322" name="Picture 2" descr="http://www.henriettesherbal.com/files/images/photos/h/ha/d07_0306_hamamelis-molli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430044"/>
            <a:ext cx="3347095" cy="465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http://www.tuinkrant.com/plantengids/heesters/4255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1449246"/>
            <a:ext cx="4055772" cy="30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192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95</Words>
  <Application>Microsoft Office PowerPoint</Application>
  <PresentationFormat>Diavoorstelling (4:3)</PresentationFormat>
  <Paragraphs>19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Kantoorthema</vt:lpstr>
      <vt:lpstr>Bladverliezende heesters  Groene Detailhandel</vt:lpstr>
      <vt:lpstr>1. Acer, Japanse esdoorn</vt:lpstr>
      <vt:lpstr>2. Amelanchier, krenteboompje</vt:lpstr>
      <vt:lpstr>3. Buddleja, vlinderstruik</vt:lpstr>
      <vt:lpstr>4. Cornus (alba ‘Siberica’), kornoelje</vt:lpstr>
      <vt:lpstr>5. Deutzia</vt:lpstr>
      <vt:lpstr>6. Forsythia, Chinees klokje/bloeiend hout</vt:lpstr>
      <vt:lpstr>7. Fothergilla, flessenborstelplant</vt:lpstr>
      <vt:lpstr>8. Hamamelis, toverhazelaar</vt:lpstr>
      <vt:lpstr>9. Hibiscus, althaeastruik</vt:lpstr>
      <vt:lpstr>10. Hydrangea, hortensia</vt:lpstr>
      <vt:lpstr>11. Hypericum, hertshooi</vt:lpstr>
      <vt:lpstr>12. Magnolia, tulpenboom</vt:lpstr>
      <vt:lpstr>13. Philadelphus, boerenjasmijn</vt:lpstr>
      <vt:lpstr>14. Ribes, rode ribes</vt:lpstr>
      <vt:lpstr>15. Spiraea</vt:lpstr>
      <vt:lpstr>16. Viburnum, gelderse roos</vt:lpstr>
      <vt:lpstr>17. Viburnum, sneeuwbal</vt:lpstr>
      <vt:lpstr>18. Weigelia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12</cp:revision>
  <dcterms:created xsi:type="dcterms:W3CDTF">2016-02-17T14:42:08Z</dcterms:created>
  <dcterms:modified xsi:type="dcterms:W3CDTF">2016-07-13T08:16:47Z</dcterms:modified>
</cp:coreProperties>
</file>